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7" r:id="rId7"/>
    <p:sldId id="261" r:id="rId8"/>
    <p:sldId id="264" r:id="rId9"/>
    <p:sldId id="265" r:id="rId10"/>
    <p:sldId id="268" r:id="rId11"/>
    <p:sldId id="260" r:id="rId12"/>
    <p:sldId id="262" r:id="rId13"/>
    <p:sldId id="269" r:id="rId14"/>
    <p:sldId id="274" r:id="rId15"/>
    <p:sldId id="273" r:id="rId16"/>
    <p:sldId id="266" r:id="rId17"/>
    <p:sldId id="270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71912-AE71-52B5-A51F-84B149607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993C99-6651-2D6A-48FC-28BD6059C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5974E-7661-5CA3-FC42-19F23F53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8268B4-A25E-880F-ECE5-64B6E182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03A64C-3ECF-4636-312E-9AAE3A48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5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57F01-A2CD-3A0A-2CE1-9A0108A1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F653C5-D417-6880-702E-6DE4213FB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597E5-B1AF-2F44-176F-396BDA4F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B70894-25A6-C1FD-D0BB-55A51DD9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2D4A0-751A-D7EC-4FFC-7E7D329DD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9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BB1AD5-0501-3953-40D3-6A823864B8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49F18A-168E-82C5-F3B3-5515B5606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2BCB9D-89E2-7F30-AE80-A5AE87EF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16EA47-00D4-539F-1918-8D922104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8A78EF-BA3E-9784-7704-20602520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9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735E3-59B8-2C9A-FBD8-5C52BB58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3D683-BFF9-309F-358C-807BA66B6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1E9EF9-0F34-7FFF-2B1F-C13CFE05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6A2FF0-9592-2390-15EB-43D0235C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BF1D71-CE46-93BA-CE98-63C86700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5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CF36F7-F956-571F-284B-A9C980F2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12A766-BCA4-F04E-89DE-EDBFEC3C9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DDBBE-7696-7478-6E33-1857F55D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13BE0F-F2C2-6AD4-243F-3B762E23C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71D5A-C65A-C82E-0B47-2AB9391C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10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2505B-B9EE-569A-99E0-5E0314BB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61EEE-FDC3-5380-4631-B393B3B1F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F926DE-7860-B06B-C2A7-94182B4D6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F68ED5-BFD3-5EBA-3EAF-5CC67399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DB33DC-F593-4B76-2678-B69C4A33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E90748-3A62-BBA5-659E-47EE86B9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696D2-5167-2B63-A2A2-4B7A596B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5D8E87-7A37-8C89-C318-B2EF61AC8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07AE19-DF3E-59CD-7264-9C6786439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613F25-41F0-21F7-0DAC-CF9C68016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664FE-4290-86E6-B9E5-AC110C712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0D54D5-D15A-EF08-AC20-6F53CCEA5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1A4587-114F-D38E-0334-0D759E28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820662-20E8-77AD-5D9A-7FAF76303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3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B69B1-3539-66B4-F931-93419917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9EC152-E99B-6C5C-5CC0-6883F96E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57AA4C-9C42-C92E-E5B0-97F8C7F0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485AD5-A925-022D-37CB-3874A81D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7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923DBD-A4A2-8585-A009-9F12B80F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36469-DB92-6CEE-3D1A-1F2F2978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78E9AA-44F7-F1F6-9709-073038E6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03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86317-75A9-483B-2675-C71E8FEF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4F7F9-BB1D-A100-C4B0-C83465AC6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B8053F-124C-52E6-7296-9753274CD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792755-6095-3E12-6AC4-9BD9AF758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947925-E8B0-AFE5-FE32-E7EBFCF0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9B4D3C-DBCC-68F1-AA61-3B8354396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3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480D1-2F2C-C4FE-E4B9-4FA6685A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261AEF-2D0A-0E53-1DB8-7918B3717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E17E01-78C5-C6C6-7559-20B14ACA4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23A9B8-2442-573E-0ACC-D720AF5B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0C3E14-D1DD-88D9-7A9B-7AA232AB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BE1985-F563-356C-0062-F3E4D8A4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F22BD0-4150-CA30-FD8C-28051AAD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69B51A-0400-D78A-8F49-BBA69E471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964001-0852-BADD-E689-ACC9155B6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F9613-9FA5-44DC-8470-E7757B14922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B067F6-F664-24BA-94A6-52B412182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066F4D-1D5A-0310-7DFE-6C731D798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077D-A5D4-4A78-A5E3-9933204DE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8.png"/><Relationship Id="rId7" Type="http://schemas.openxmlformats.org/officeDocument/2006/relationships/image" Target="../media/image250.png"/><Relationship Id="rId12" Type="http://schemas.openxmlformats.org/officeDocument/2006/relationships/image" Target="../media/image2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15613-8254-0918-9B85-F196969831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37E3D8-19DB-CB64-33F0-28CB5B52AA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7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1E967E-7437-19C8-77A8-9E35AB30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28" y="259022"/>
            <a:ext cx="10802544" cy="63399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33D20C-E38C-0C75-2F37-3E3FC19ED43A}"/>
              </a:ext>
            </a:extLst>
          </p:cNvPr>
          <p:cNvSpPr txBox="1"/>
          <p:nvPr/>
        </p:nvSpPr>
        <p:spPr>
          <a:xfrm>
            <a:off x="4653006" y="1465757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5.37 GHz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4D0778-A8BF-6FA5-A635-A6A128DE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88" y="2381739"/>
            <a:ext cx="3695268" cy="13201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1736D5-18E2-6B10-390A-0542149F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943" y="2381739"/>
            <a:ext cx="2285711" cy="13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7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68ED4AA-F990-8C8E-252D-5C0972AD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987" y="2307503"/>
            <a:ext cx="6066025" cy="224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8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2A19EA-EF40-D8EB-08E1-9675A282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08" y="733280"/>
            <a:ext cx="4649040" cy="288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047268-7E38-28DC-B894-E5FA41FC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53" y="665018"/>
            <a:ext cx="5248800" cy="288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B5BDFC-4AF5-7EA9-6C37-69CDC8D6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978" y="3545018"/>
            <a:ext cx="4714875" cy="1800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DB3741-2392-D643-5347-C73F9AB3E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985" y="3545243"/>
            <a:ext cx="5080886" cy="18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659A97-9AD2-B31A-F777-9803F0538B8D}"/>
              </a:ext>
            </a:extLst>
          </p:cNvPr>
          <p:cNvSpPr txBox="1"/>
          <p:nvPr/>
        </p:nvSpPr>
        <p:spPr>
          <a:xfrm>
            <a:off x="2694984" y="5449567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4.62 GHz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868D7C-8739-7722-87C7-817B099C16E6}"/>
              </a:ext>
            </a:extLst>
          </p:cNvPr>
          <p:cNvSpPr txBox="1"/>
          <p:nvPr/>
        </p:nvSpPr>
        <p:spPr>
          <a:xfrm>
            <a:off x="8301369" y="5446630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4.74 GHz</a:t>
            </a:r>
          </a:p>
        </p:txBody>
      </p:sp>
    </p:spTree>
    <p:extLst>
      <p:ext uri="{BB962C8B-B14F-4D97-AF65-F5344CB8AC3E}">
        <p14:creationId xmlns:p14="http://schemas.microsoft.com/office/powerpoint/2010/main" val="178439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2732A3-6B62-4979-DA43-5C440CEE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7" y="0"/>
            <a:ext cx="11764945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E09C43-BE0D-338B-5DAA-0618D91A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51" y="1466836"/>
            <a:ext cx="4714875" cy="18002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7571E17-3A80-D509-5217-386E1FA708DD}"/>
              </a:ext>
            </a:extLst>
          </p:cNvPr>
          <p:cNvSpPr txBox="1"/>
          <p:nvPr/>
        </p:nvSpPr>
        <p:spPr>
          <a:xfrm>
            <a:off x="3544642" y="3368448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4.71 GHz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ACD63C3-702F-35C6-DBDC-36AF0868B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3" y="3590940"/>
            <a:ext cx="4804281" cy="180022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75CC8FF-73ED-08B2-D0CD-F1AB3EE6F56E}"/>
              </a:ext>
            </a:extLst>
          </p:cNvPr>
          <p:cNvCxnSpPr>
            <a:cxnSpLocks/>
          </p:cNvCxnSpPr>
          <p:nvPr/>
        </p:nvCxnSpPr>
        <p:spPr>
          <a:xfrm>
            <a:off x="8257941" y="3429000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B407CE6-54E8-2500-9B77-8D6C4D226838}"/>
              </a:ext>
            </a:extLst>
          </p:cNvPr>
          <p:cNvCxnSpPr>
            <a:cxnSpLocks/>
          </p:cNvCxnSpPr>
          <p:nvPr/>
        </p:nvCxnSpPr>
        <p:spPr>
          <a:xfrm>
            <a:off x="9038413" y="3429000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C21CF54-CE9C-A8CB-53BF-CFB0303084D5}"/>
              </a:ext>
            </a:extLst>
          </p:cNvPr>
          <p:cNvCxnSpPr>
            <a:cxnSpLocks/>
          </p:cNvCxnSpPr>
          <p:nvPr/>
        </p:nvCxnSpPr>
        <p:spPr>
          <a:xfrm>
            <a:off x="7477468" y="3429000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11784F-C3D5-C488-695F-F43484E44E03}"/>
              </a:ext>
            </a:extLst>
          </p:cNvPr>
          <p:cNvCxnSpPr>
            <a:cxnSpLocks/>
          </p:cNvCxnSpPr>
          <p:nvPr/>
        </p:nvCxnSpPr>
        <p:spPr>
          <a:xfrm>
            <a:off x="6675126" y="3429000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7C4583A-C3CC-2EBC-D2E5-FAFC5060B1C7}"/>
              </a:ext>
            </a:extLst>
          </p:cNvPr>
          <p:cNvCxnSpPr>
            <a:cxnSpLocks/>
          </p:cNvCxnSpPr>
          <p:nvPr/>
        </p:nvCxnSpPr>
        <p:spPr>
          <a:xfrm>
            <a:off x="9994378" y="3429000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BB89E71-00B0-59EA-323C-7BE0106D0D12}"/>
              </a:ext>
            </a:extLst>
          </p:cNvPr>
          <p:cNvSpPr txBox="1"/>
          <p:nvPr/>
        </p:nvSpPr>
        <p:spPr>
          <a:xfrm>
            <a:off x="7808186" y="5448892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7.14 GHz</a:t>
            </a:r>
          </a:p>
        </p:txBody>
      </p:sp>
    </p:spTree>
    <p:extLst>
      <p:ext uri="{BB962C8B-B14F-4D97-AF65-F5344CB8AC3E}">
        <p14:creationId xmlns:p14="http://schemas.microsoft.com/office/powerpoint/2010/main" val="2573280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16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4D449F-42FB-F291-BFB1-885DC701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1" y="0"/>
            <a:ext cx="11612217" cy="685800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DD4D615-EF1B-5BE8-0872-E2C5B34CD155}"/>
              </a:ext>
            </a:extLst>
          </p:cNvPr>
          <p:cNvCxnSpPr/>
          <p:nvPr/>
        </p:nvCxnSpPr>
        <p:spPr>
          <a:xfrm>
            <a:off x="9070109" y="757382"/>
            <a:ext cx="701964" cy="951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14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EA551B-698D-93E4-E202-B8FDFE0C7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94" y="3513535"/>
            <a:ext cx="2520000" cy="19145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2B666A-1879-EDF5-313D-6FFC6F2554A0}"/>
              </a:ext>
            </a:extLst>
          </p:cNvPr>
          <p:cNvSpPr txBox="1"/>
          <p:nvPr/>
        </p:nvSpPr>
        <p:spPr>
          <a:xfrm>
            <a:off x="1684475" y="5522885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5.16 GHz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F24C5-895A-7361-5855-C4971EF8B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445" y="3513208"/>
            <a:ext cx="3051420" cy="1915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89CB94-D958-F1D6-7DE2-02E335AD907F}"/>
              </a:ext>
            </a:extLst>
          </p:cNvPr>
          <p:cNvSpPr txBox="1"/>
          <p:nvPr/>
        </p:nvSpPr>
        <p:spPr>
          <a:xfrm>
            <a:off x="5335335" y="5522885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5.37 GHz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8F7C21-A6EC-27B3-120F-F8BAEFC7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716" y="3513208"/>
            <a:ext cx="3490452" cy="1915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E2E0B2-7E0E-17B3-443A-F1ED8A52014F}"/>
              </a:ext>
            </a:extLst>
          </p:cNvPr>
          <p:cNvSpPr txBox="1"/>
          <p:nvPr/>
        </p:nvSpPr>
        <p:spPr>
          <a:xfrm>
            <a:off x="9225005" y="5522885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4.74 GHz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FDB03E-0057-4D7F-B2A5-918A1550E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544" y="1890166"/>
            <a:ext cx="3555624" cy="1314739"/>
          </a:xfrm>
          <a:prstGeom prst="rect">
            <a:avLst/>
          </a:prstGeom>
        </p:spPr>
      </p:pic>
      <p:pic>
        <p:nvPicPr>
          <p:cNvPr id="9" name="图片 8" descr="形状, 矩形&#10;&#10;描述已自动生成">
            <a:extLst>
              <a:ext uri="{FF2B5EF4-FFF2-40B4-BE49-F238E27FC236}">
                <a16:creationId xmlns:a16="http://schemas.microsoft.com/office/drawing/2014/main" id="{A064CE87-7CD9-7632-C27C-FBB4B713A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10" y="1890166"/>
            <a:ext cx="3530472" cy="131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352106C-5781-7F8E-1457-62A9BDBD735B}"/>
                  </a:ext>
                </a:extLst>
              </p:cNvPr>
              <p:cNvSpPr txBox="1"/>
              <p:nvPr/>
            </p:nvSpPr>
            <p:spPr>
              <a:xfrm>
                <a:off x="6491729" y="2791056"/>
                <a:ext cx="10663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352106C-5781-7F8E-1457-62A9BDBD7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29" y="2791056"/>
                <a:ext cx="1066382" cy="276999"/>
              </a:xfrm>
              <a:prstGeom prst="rect">
                <a:avLst/>
              </a:prstGeom>
              <a:blipFill>
                <a:blip r:embed="rId7"/>
                <a:stretch>
                  <a:fillRect l="-2857" r="-514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形状, 矩形&#10;&#10;描述已自动生成">
            <a:extLst>
              <a:ext uri="{FF2B5EF4-FFF2-40B4-BE49-F238E27FC236}">
                <a16:creationId xmlns:a16="http://schemas.microsoft.com/office/drawing/2014/main" id="{0F35BABF-40DF-7107-812A-15A7ACCBA7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6" y="1890905"/>
            <a:ext cx="3530472" cy="131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355A047-8CA1-94CE-C0B9-C3781C091774}"/>
                  </a:ext>
                </a:extLst>
              </p:cNvPr>
              <p:cNvSpPr txBox="1"/>
              <p:nvPr/>
            </p:nvSpPr>
            <p:spPr>
              <a:xfrm>
                <a:off x="2915726" y="2707061"/>
                <a:ext cx="890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355A047-8CA1-94CE-C0B9-C3781C091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26" y="2707061"/>
                <a:ext cx="890051" cy="276999"/>
              </a:xfrm>
              <a:prstGeom prst="rect">
                <a:avLst/>
              </a:prstGeom>
              <a:blipFill>
                <a:blip r:embed="rId8"/>
                <a:stretch>
                  <a:fillRect l="-3425" r="-616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41DBC13-829A-FBA0-2FE9-FDCF70B68224}"/>
              </a:ext>
            </a:extLst>
          </p:cNvPr>
          <p:cNvSpPr txBox="1"/>
          <p:nvPr/>
        </p:nvSpPr>
        <p:spPr>
          <a:xfrm>
            <a:off x="9225005" y="2408666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5592EF5-15E7-51F3-9AA7-1A03E882F1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184" y="564147"/>
            <a:ext cx="3342087" cy="11724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C330D1-D2C8-F2E9-5392-2460169FE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3776" y="510853"/>
            <a:ext cx="3458905" cy="12247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A2746E5-9744-3684-84CA-D1A503BD05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9715" y="475016"/>
            <a:ext cx="3458905" cy="1320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1AD0DFF-787F-5C85-AF4F-D96B2BC78536}"/>
                  </a:ext>
                </a:extLst>
              </p:cNvPr>
              <p:cNvSpPr txBox="1"/>
              <p:nvPr/>
            </p:nvSpPr>
            <p:spPr>
              <a:xfrm>
                <a:off x="10321887" y="2801967"/>
                <a:ext cx="10663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1AD0DFF-787F-5C85-AF4F-D96B2BC78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1887" y="2801967"/>
                <a:ext cx="1066382" cy="276999"/>
              </a:xfrm>
              <a:prstGeom prst="rect">
                <a:avLst/>
              </a:prstGeom>
              <a:blipFill>
                <a:blip r:embed="rId12"/>
                <a:stretch>
                  <a:fillRect l="-2857" r="-514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41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9D7090-DCB2-5A32-CA5E-99AE45FD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537" y="2538412"/>
            <a:ext cx="4352925" cy="1781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435B17-CB75-C0D6-A720-57C4B093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155" y="294264"/>
            <a:ext cx="2667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93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97929C-9515-E2B6-CDD5-8C67BD9D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6" y="2865581"/>
            <a:ext cx="3919536" cy="13954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75F8BC-C134-62FB-6E4E-8CB094CD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90" y="638524"/>
            <a:ext cx="2648810" cy="20929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BA5A5D-78D2-2C6B-B3C1-C3956C436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775" y="2813192"/>
            <a:ext cx="3919536" cy="1461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E4A825-F25E-0A41-8FEC-90A11B96E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199" y="832845"/>
            <a:ext cx="3214688" cy="1704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57FCCD-C8BB-D652-AD9C-9EED0762E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984" y="2813192"/>
            <a:ext cx="3483553" cy="1283686"/>
          </a:xfrm>
          <a:prstGeom prst="rect">
            <a:avLst/>
          </a:prstGeom>
        </p:spPr>
      </p:pic>
      <p:pic>
        <p:nvPicPr>
          <p:cNvPr id="8" name="图片 7" descr="图表, 表面图&#10;&#10;描述已自动生成">
            <a:extLst>
              <a:ext uri="{FF2B5EF4-FFF2-40B4-BE49-F238E27FC236}">
                <a16:creationId xmlns:a16="http://schemas.microsoft.com/office/drawing/2014/main" id="{B798D5E9-A652-504B-70A0-A5997A584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114" y="883452"/>
            <a:ext cx="3098249" cy="165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80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A11491-B374-CE8E-796D-19D0D232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4" y="370316"/>
            <a:ext cx="10382551" cy="61173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3790AA-8C55-7911-156E-D0E0D74E6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45" y="2736112"/>
            <a:ext cx="4853709" cy="1757377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3F5C53B-85C2-7992-3016-F1105C895526}"/>
              </a:ext>
            </a:extLst>
          </p:cNvPr>
          <p:cNvCxnSpPr>
            <a:cxnSpLocks/>
          </p:cNvCxnSpPr>
          <p:nvPr/>
        </p:nvCxnSpPr>
        <p:spPr>
          <a:xfrm>
            <a:off x="3491977" y="2533073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53450F4-D1CD-2F4B-7CAE-02D70A237941}"/>
              </a:ext>
            </a:extLst>
          </p:cNvPr>
          <p:cNvCxnSpPr>
            <a:cxnSpLocks/>
          </p:cNvCxnSpPr>
          <p:nvPr/>
        </p:nvCxnSpPr>
        <p:spPr>
          <a:xfrm>
            <a:off x="4272449" y="2533073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9672598-6826-39AE-F84A-EDB75D54051E}"/>
              </a:ext>
            </a:extLst>
          </p:cNvPr>
          <p:cNvCxnSpPr>
            <a:cxnSpLocks/>
          </p:cNvCxnSpPr>
          <p:nvPr/>
        </p:nvCxnSpPr>
        <p:spPr>
          <a:xfrm>
            <a:off x="2711504" y="2533073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F29C9D7-3B37-B7A1-7266-952B14ABBDA6}"/>
              </a:ext>
            </a:extLst>
          </p:cNvPr>
          <p:cNvCxnSpPr>
            <a:cxnSpLocks/>
          </p:cNvCxnSpPr>
          <p:nvPr/>
        </p:nvCxnSpPr>
        <p:spPr>
          <a:xfrm>
            <a:off x="1909162" y="2533073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BA53DB2-454F-0E8D-353E-12A75B9540B4}"/>
              </a:ext>
            </a:extLst>
          </p:cNvPr>
          <p:cNvCxnSpPr>
            <a:cxnSpLocks/>
          </p:cNvCxnSpPr>
          <p:nvPr/>
        </p:nvCxnSpPr>
        <p:spPr>
          <a:xfrm>
            <a:off x="5228414" y="2533073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EAAD326-2C8D-B797-F456-C42A22F2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631" y="2736112"/>
            <a:ext cx="4889436" cy="17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5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形状, 矩形&#10;&#10;描述已自动生成">
            <a:extLst>
              <a:ext uri="{FF2B5EF4-FFF2-40B4-BE49-F238E27FC236}">
                <a16:creationId xmlns:a16="http://schemas.microsoft.com/office/drawing/2014/main" id="{90438786-877C-4B33-1224-D8F232130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812" y="2562104"/>
            <a:ext cx="4658375" cy="1733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A98E81-494C-FF78-2711-1412328282FC}"/>
                  </a:ext>
                </a:extLst>
              </p:cNvPr>
              <p:cNvSpPr txBox="1"/>
              <p:nvPr/>
            </p:nvSpPr>
            <p:spPr>
              <a:xfrm>
                <a:off x="7779741" y="4295896"/>
                <a:ext cx="890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A98E81-494C-FF78-2711-14123282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741" y="4295896"/>
                <a:ext cx="890051" cy="276999"/>
              </a:xfrm>
              <a:prstGeom prst="rect">
                <a:avLst/>
              </a:prstGeom>
              <a:blipFill>
                <a:blip r:embed="rId3"/>
                <a:stretch>
                  <a:fillRect l="-3425" r="-616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08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AD1D6B-A099-1348-4509-9154BA26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315960"/>
            <a:ext cx="10722269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11F340-B1EE-4F0A-E672-46CD239C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" y="2225267"/>
            <a:ext cx="2520000" cy="20533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1D43CC-06A9-BC56-C0C2-2DA17637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917" y="2567087"/>
            <a:ext cx="2520000" cy="13696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2459BB-CB72-07DB-ABCE-137D3959B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370" y="2200184"/>
            <a:ext cx="2520000" cy="210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06C46E-A667-5929-C9E1-77FF3ACC9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886" y="2294661"/>
            <a:ext cx="2520000" cy="19145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D9C8B2-1991-C302-8554-A89A00B3B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402" y="2241622"/>
            <a:ext cx="2520000" cy="2020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CFD886-FF8A-1D39-92E2-FBD919015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917" y="1273210"/>
            <a:ext cx="2520000" cy="9160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3236B7-07A8-42C4-DD25-AB44C129A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275" y="4432067"/>
            <a:ext cx="2520000" cy="9003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0269F6-5860-873B-3DF9-B99462130B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8885" y="1274419"/>
            <a:ext cx="2520000" cy="8840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83A9B2A-3120-2475-EE4C-A5612DD197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1383" y="4432067"/>
            <a:ext cx="2520000" cy="8913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14ADEB6-B28E-209D-F9B8-AD0ED4257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854" y="1304040"/>
            <a:ext cx="2520000" cy="8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3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11F340-B1EE-4F0A-E672-46CD239C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8" y="2862576"/>
            <a:ext cx="2520000" cy="2053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06C46E-A667-5929-C9E1-77FF3ACC9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850" y="2931970"/>
            <a:ext cx="2520000" cy="19145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0269F6-5860-873B-3DF9-B99462130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849" y="1911728"/>
            <a:ext cx="2520000" cy="8840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14ADEB6-B28E-209D-F9B8-AD0ED4257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818" y="1941349"/>
            <a:ext cx="2520000" cy="89614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3E84197-F06B-E2E2-9177-3889FD6DE6DB}"/>
              </a:ext>
            </a:extLst>
          </p:cNvPr>
          <p:cNvCxnSpPr>
            <a:cxnSpLocks/>
          </p:cNvCxnSpPr>
          <p:nvPr/>
        </p:nvCxnSpPr>
        <p:spPr>
          <a:xfrm>
            <a:off x="7888486" y="1653653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0FB0A1E-E0B2-CF7F-0ADD-E697931CB809}"/>
              </a:ext>
            </a:extLst>
          </p:cNvPr>
          <p:cNvCxnSpPr>
            <a:cxnSpLocks/>
          </p:cNvCxnSpPr>
          <p:nvPr/>
        </p:nvCxnSpPr>
        <p:spPr>
          <a:xfrm>
            <a:off x="8668958" y="1653653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1822AB9-E30F-68E3-8EB9-1EF004A1EB27}"/>
              </a:ext>
            </a:extLst>
          </p:cNvPr>
          <p:cNvCxnSpPr>
            <a:cxnSpLocks/>
          </p:cNvCxnSpPr>
          <p:nvPr/>
        </p:nvCxnSpPr>
        <p:spPr>
          <a:xfrm>
            <a:off x="7108013" y="1653653"/>
            <a:ext cx="66143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5C1F430-E014-D622-3C25-03E819C1387B}"/>
              </a:ext>
            </a:extLst>
          </p:cNvPr>
          <p:cNvSpPr txBox="1"/>
          <p:nvPr/>
        </p:nvSpPr>
        <p:spPr>
          <a:xfrm>
            <a:off x="2977963" y="4940993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4.65 GHz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F98B40-A53E-1560-9653-B3F42511EAC0}"/>
              </a:ext>
            </a:extLst>
          </p:cNvPr>
          <p:cNvSpPr txBox="1"/>
          <p:nvPr/>
        </p:nvSpPr>
        <p:spPr>
          <a:xfrm>
            <a:off x="7438731" y="4940993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5.16 GHz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A24409-B8E5-793C-6F24-D8AE27B60DBB}"/>
              </a:ext>
            </a:extLst>
          </p:cNvPr>
          <p:cNvSpPr txBox="1"/>
          <p:nvPr/>
        </p:nvSpPr>
        <p:spPr>
          <a:xfrm>
            <a:off x="7629419" y="970618"/>
            <a:ext cx="119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TM03</a:t>
            </a:r>
          </a:p>
        </p:txBody>
      </p:sp>
    </p:spTree>
    <p:extLst>
      <p:ext uri="{BB962C8B-B14F-4D97-AF65-F5344CB8AC3E}">
        <p14:creationId xmlns:p14="http://schemas.microsoft.com/office/powerpoint/2010/main" val="321729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034BE4-13B2-C4B0-00E2-0069D5B1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9" y="326141"/>
            <a:ext cx="10630861" cy="62057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002772-98BC-56FA-1C3B-D20176F1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336" y="2382910"/>
            <a:ext cx="2970502" cy="10460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060308-B362-54D5-DD3B-0FDC9BF2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943" y="2228598"/>
            <a:ext cx="2124536" cy="13547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6B0EA7-BB6A-B15A-0E4C-B194D7A40176}"/>
              </a:ext>
            </a:extLst>
          </p:cNvPr>
          <p:cNvSpPr txBox="1"/>
          <p:nvPr/>
        </p:nvSpPr>
        <p:spPr>
          <a:xfrm>
            <a:off x="3984481" y="1338811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5.16 GHz</a:t>
            </a:r>
          </a:p>
        </p:txBody>
      </p:sp>
    </p:spTree>
    <p:extLst>
      <p:ext uri="{BB962C8B-B14F-4D97-AF65-F5344CB8AC3E}">
        <p14:creationId xmlns:p14="http://schemas.microsoft.com/office/powerpoint/2010/main" val="153449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形状, 矩形&#10;&#10;描述已自动生成">
            <a:extLst>
              <a:ext uri="{FF2B5EF4-FFF2-40B4-BE49-F238E27FC236}">
                <a16:creationId xmlns:a16="http://schemas.microsoft.com/office/drawing/2014/main" id="{90438786-877C-4B33-1224-D8F232130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812" y="2562104"/>
            <a:ext cx="4658375" cy="1733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A98E81-494C-FF78-2711-1412328282FC}"/>
                  </a:ext>
                </a:extLst>
              </p:cNvPr>
              <p:cNvSpPr txBox="1"/>
              <p:nvPr/>
            </p:nvSpPr>
            <p:spPr>
              <a:xfrm>
                <a:off x="7779741" y="4295896"/>
                <a:ext cx="10663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A98E81-494C-FF78-2711-14123282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741" y="4295896"/>
                <a:ext cx="1066382" cy="276999"/>
              </a:xfrm>
              <a:prstGeom prst="rect">
                <a:avLst/>
              </a:prstGeom>
              <a:blipFill>
                <a:blip r:embed="rId3"/>
                <a:stretch>
                  <a:fillRect l="-2857" r="-514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11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0EF24D-1639-CFE6-E8CE-8E3A9352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86" y="315000"/>
            <a:ext cx="10604228" cy="62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7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EFCF11-C5CC-D79C-CD9A-4DEBB784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844" y="940377"/>
            <a:ext cx="4588601" cy="288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D4E3E2-4F01-6664-8D5F-AB8A614CF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59" y="940377"/>
            <a:ext cx="4800000" cy="288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AC6052-5FEE-E64E-0671-2A460573F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12" y="4020116"/>
            <a:ext cx="4708093" cy="1697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63B940-1D0C-E2E1-43D3-31262102C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510" y="4020116"/>
            <a:ext cx="4798667" cy="1699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EE3144-2F59-24B8-98E9-902C1C063635}"/>
              </a:ext>
            </a:extLst>
          </p:cNvPr>
          <p:cNvSpPr txBox="1"/>
          <p:nvPr/>
        </p:nvSpPr>
        <p:spPr>
          <a:xfrm>
            <a:off x="2445603" y="5735894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4.62 GHz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B8578B-167B-B590-6F6D-7AC713F659EE}"/>
              </a:ext>
            </a:extLst>
          </p:cNvPr>
          <p:cNvSpPr txBox="1"/>
          <p:nvPr/>
        </p:nvSpPr>
        <p:spPr>
          <a:xfrm>
            <a:off x="8051988" y="5732957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5.37 GHz</a:t>
            </a:r>
          </a:p>
        </p:txBody>
      </p:sp>
    </p:spTree>
    <p:extLst>
      <p:ext uri="{BB962C8B-B14F-4D97-AF65-F5344CB8AC3E}">
        <p14:creationId xmlns:p14="http://schemas.microsoft.com/office/powerpoint/2010/main" val="3172470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56</Words>
  <Application>Microsoft Office PowerPoint</Application>
  <PresentationFormat>宽屏</PresentationFormat>
  <Paragraphs>20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FU Kai</dc:creator>
  <cp:lastModifiedBy>FU Kai</cp:lastModifiedBy>
  <cp:revision>60</cp:revision>
  <dcterms:created xsi:type="dcterms:W3CDTF">2023-03-19T10:31:32Z</dcterms:created>
  <dcterms:modified xsi:type="dcterms:W3CDTF">2023-03-20T11:08:32Z</dcterms:modified>
</cp:coreProperties>
</file>